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sldIdLst>
    <p:sldId id="256" r:id="rId2"/>
    <p:sldId id="257" r:id="rId3"/>
    <p:sldId id="261" r:id="rId4"/>
    <p:sldId id="259" r:id="rId5"/>
    <p:sldId id="260" r:id="rId6"/>
    <p:sldId id="263" r:id="rId7"/>
    <p:sldId id="262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17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2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23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240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16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923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21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01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2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2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0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3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3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7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6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1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973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560895-7F1A-4305-978C-F8494CE34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Car safety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714A4-26D3-4F1D-9542-278A19E64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2"/>
                </a:solidFill>
              </a:rPr>
              <a:t>Instructor:	 Dr. Marek Perkowski</a:t>
            </a:r>
          </a:p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2"/>
                </a:solidFill>
              </a:rPr>
              <a:t>Team members:   Amulya Huchachar</a:t>
            </a:r>
          </a:p>
          <a:p>
            <a:pPr algn="ctr">
              <a:lnSpc>
                <a:spcPct val="110000"/>
              </a:lnSpc>
            </a:pPr>
            <a:r>
              <a:rPr lang="en-US" sz="1100" dirty="0">
                <a:solidFill>
                  <a:schemeClr val="bg2"/>
                </a:solidFill>
              </a:rPr>
              <a:t>	            Aniruddha shahapurkar </a:t>
            </a:r>
          </a:p>
          <a:p>
            <a:pPr algn="ctr">
              <a:lnSpc>
                <a:spcPct val="110000"/>
              </a:lnSpc>
            </a:pPr>
            <a:endParaRPr lang="en-US" sz="1100" dirty="0">
              <a:solidFill>
                <a:schemeClr val="bg2"/>
              </a:solidFill>
            </a:endParaRPr>
          </a:p>
          <a:p>
            <a:pPr algn="ctr">
              <a:lnSpc>
                <a:spcPct val="110000"/>
              </a:lnSpc>
            </a:pPr>
            <a:endParaRPr lang="en-US" sz="1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86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B023-CC37-4C0B-AA3B-A5207511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improvements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2F1BEC-DA17-4769-8FB6-68E39C6BC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better platform for the car using various obstacles to check the performance.</a:t>
            </a:r>
          </a:p>
          <a:p>
            <a:r>
              <a:rPr lang="en-US" dirty="0"/>
              <a:t>Implementation of plane to plane </a:t>
            </a:r>
            <a:r>
              <a:rPr lang="en-US" dirty="0" err="1"/>
              <a:t>homography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To convert the frames to a birds-eye-view.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2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8524B-6092-4A80-B1ED-14EADFF5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195B6A-AB19-4C51-ABD7-22E437B04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 great learning experience till now, as we learnt motion control using DC and Servo </a:t>
            </a:r>
            <a:r>
              <a:rPr lang="en-US"/>
              <a:t>motors and object </a:t>
            </a:r>
            <a:r>
              <a:rPr lang="en-US" dirty="0"/>
              <a:t>detection via image processing where we explored OpenCV tool.</a:t>
            </a:r>
          </a:p>
        </p:txBody>
      </p:sp>
    </p:spTree>
    <p:extLst>
      <p:ext uri="{BB962C8B-B14F-4D97-AF65-F5344CB8AC3E}">
        <p14:creationId xmlns:p14="http://schemas.microsoft.com/office/powerpoint/2010/main" val="244437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1F11-022D-4206-8874-082E34675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322A-CCD1-4DFD-A49D-AF0807E3A3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Components: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1 DC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3 Servo motors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Raspberry Pi3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Raspberry Pi Camera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 RGB LEDs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5607E-E99E-45E7-BB4B-97D4A731CF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Movement(Forward, Backward, Right, Left)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Image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Obstacle avoidance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LED indicators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1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3F7E-2509-408B-AB71-644A6437F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control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3E63-B5BE-47A9-8307-CE195B7D9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DC Motor control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30B8D83-6EAE-42D9-98DE-8207CCA3F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0019" y="3225796"/>
            <a:ext cx="3913181" cy="256540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7126D-5D1E-4E55-A953-578D5A1AD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Servo Motor control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C24315-8BC8-40E8-BBCD-2598B37D1F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73520" y="3225794"/>
            <a:ext cx="3799840" cy="25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82EED-223B-4D7F-BFCD-77318CF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396FF-6F5A-467B-81A4-882F067647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Before Assembling			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46B0-5AED-4A09-B0CF-86F5E0AED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After Assembling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F842AD19-9062-489A-99D7-6553028DD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40831" y="2146975"/>
            <a:ext cx="2684167" cy="3821429"/>
          </a:xfrm>
          <a:prstGeom prst="rect">
            <a:avLst/>
          </a:prstGeom>
        </p:spPr>
      </p:pic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238E096-FAD2-4461-8D69-96B87B0A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09" y="2715606"/>
            <a:ext cx="3980030" cy="26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C820-6E83-4DF6-BF8E-63DB3A1F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tools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97FD-A6BE-4407-9162-B5DA577A3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  <a:p>
            <a:r>
              <a:rPr lang="en-US" dirty="0"/>
              <a:t>OpenCV</a:t>
            </a:r>
          </a:p>
          <a:p>
            <a:r>
              <a:rPr lang="en-US" dirty="0"/>
              <a:t>NumPy</a:t>
            </a:r>
          </a:p>
        </p:txBody>
      </p:sp>
    </p:spTree>
    <p:extLst>
      <p:ext uri="{BB962C8B-B14F-4D97-AF65-F5344CB8AC3E}">
        <p14:creationId xmlns:p14="http://schemas.microsoft.com/office/powerpoint/2010/main" val="127525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3F689-4181-442C-A6E3-D5B87A41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motion and led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8251A-CBB9-4D22-9730-235377A5B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563651" cy="3541714"/>
          </a:xfrm>
        </p:spPr>
        <p:txBody>
          <a:bodyPr/>
          <a:lstStyle/>
          <a:p>
            <a:r>
              <a:rPr lang="en-US" dirty="0"/>
              <a:t>Controlled all the three servo motors</a:t>
            </a:r>
          </a:p>
          <a:p>
            <a:r>
              <a:rPr lang="en-US" dirty="0"/>
              <a:t>Controlled DC motor for car’s forward and backward movement.</a:t>
            </a:r>
          </a:p>
          <a:p>
            <a:r>
              <a:rPr lang="en-US" dirty="0"/>
              <a:t>Controlled the two RGB LEDs.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43BA6-FA55-4BC6-8EED-2C7858AB7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3760" y="2249486"/>
            <a:ext cx="4563651" cy="35417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3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9906-9F74-484F-B33E-86750FCE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AFA7D-6286-4E80-B164-56D5275A9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205842" cy="3541714"/>
          </a:xfrm>
        </p:spPr>
        <p:txBody>
          <a:bodyPr/>
          <a:lstStyle/>
          <a:p>
            <a:r>
              <a:rPr lang="en-US" dirty="0"/>
              <a:t>Successfully detected a yellow ball using OpenCV and </a:t>
            </a:r>
            <a:r>
              <a:rPr lang="en-US" dirty="0" err="1"/>
              <a:t>Picamera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328F7-F0CE-47E5-8D42-76FAAB17A5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11E7-29F8-4245-866E-898C6AC7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73C80-A852-4B6E-AC9B-528A26C03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533833" cy="3541714"/>
          </a:xfrm>
        </p:spPr>
        <p:txBody>
          <a:bodyPr/>
          <a:lstStyle/>
          <a:p>
            <a:r>
              <a:rPr lang="en-US" dirty="0"/>
              <a:t>When the object was detected at a closer distance with the car, the car took right turn to avoid the obstacle.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935B3-15CC-43C1-8627-EED4212B8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2249486"/>
            <a:ext cx="4646611" cy="35417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9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FD67-9E4B-487E-AB04-1E72824E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			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998EC7-1865-46BE-BCAE-6338D210D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the robot from the scratch and software installation took time.</a:t>
            </a:r>
          </a:p>
          <a:p>
            <a:r>
              <a:rPr lang="en-US" dirty="0"/>
              <a:t>Finding 18650 batteries.</a:t>
            </a:r>
          </a:p>
          <a:p>
            <a:r>
              <a:rPr lang="en-US" dirty="0"/>
              <a:t>Implementation of color masks using OpenCV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92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236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 Cen MT</vt:lpstr>
      <vt:lpstr>Wingdings</vt:lpstr>
      <vt:lpstr>Circuit</vt:lpstr>
      <vt:lpstr>Car safety </vt:lpstr>
      <vt:lpstr>overview</vt:lpstr>
      <vt:lpstr>Motion control mechanism</vt:lpstr>
      <vt:lpstr>Assembly</vt:lpstr>
      <vt:lpstr>Software tools </vt:lpstr>
      <vt:lpstr>Vehicle motion and led control</vt:lpstr>
      <vt:lpstr>Object detection</vt:lpstr>
      <vt:lpstr>Obstacle avoidance</vt:lpstr>
      <vt:lpstr>Challenges faced     </vt:lpstr>
      <vt:lpstr>Possible improvements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safety </dc:title>
  <dc:creator>Aniruddha Shahapurkar</dc:creator>
  <cp:lastModifiedBy>Aniruddha Shahapurkar</cp:lastModifiedBy>
  <cp:revision>13</cp:revision>
  <dcterms:created xsi:type="dcterms:W3CDTF">2019-11-18T02:10:43Z</dcterms:created>
  <dcterms:modified xsi:type="dcterms:W3CDTF">2019-12-15T21:19:13Z</dcterms:modified>
</cp:coreProperties>
</file>